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Source Code Pro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Oswald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slide" Target="slides/slide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2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1bb4392ad5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1bb4392ad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1bb4392ad5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1bb4392ad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bb4392ad5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1bb4392ad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bb4392ad5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bb4392ad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bb4392ad5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bb4392ad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73117692f_0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73117692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exajoakinic/MetodologiasTPEGrupo8/raw/primeraEntrega/USM-Grupo%208.xlsx" TargetMode="External"/><Relationship Id="rId4" Type="http://schemas.openxmlformats.org/officeDocument/2006/relationships/hyperlink" Target="https://turnofacilproject.atlassian.net/jira/software/projects/TF/boards/1/backlog" TargetMode="External"/><Relationship Id="rId5" Type="http://schemas.openxmlformats.org/officeDocument/2006/relationships/hyperlink" Target="https://www.figma.com/file/NiUpBskMp4f5aSJNW4i7B3/TPE-METODOLOGIAS-2022?node-id=0%3A1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moodle.exa.unicen.edu.ar/pluginfile.php/78061/mod_resource/content/4/TPE%20Introduccio%CC%81n%20a%20las%20Metodologi%CC%81as%20de%20Desarrollo%20de%20Software%202022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turnofacilproject.atlassian.net/jira/software/projects/TF/boards/1/backlog" TargetMode="External"/><Relationship Id="rId4" Type="http://schemas.openxmlformats.org/officeDocument/2006/relationships/hyperlink" Target="https://www.figma.com/file/NiUpBskMp4f5aSJNW4i7B3/TPE-METODOLOGIAS-2022?node-id=0%3A1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1076400" y="1396350"/>
            <a:ext cx="6991200" cy="117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dk2"/>
                </a:solidFill>
              </a:rPr>
              <a:t>Trabajo Práctico Especial -Grupo 8</a:t>
            </a:r>
            <a:endParaRPr sz="3600">
              <a:solidFill>
                <a:schemeClr val="dk2"/>
              </a:solidFill>
            </a:endParaRP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30800" y="343960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TurnoFácil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1647900" y="279625"/>
            <a:ext cx="6991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Introducción a las </a:t>
            </a:r>
            <a:r>
              <a:rPr lang="es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Metodologías</a:t>
            </a:r>
            <a:r>
              <a:rPr lang="es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de Desarrollo de Software 2022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65" name="Google Shape;65;p13"/>
          <p:cNvCxnSpPr/>
          <p:nvPr/>
        </p:nvCxnSpPr>
        <p:spPr>
          <a:xfrm flipH="1" rot="10800000">
            <a:off x="2556750" y="4064950"/>
            <a:ext cx="898800" cy="9900"/>
          </a:xfrm>
          <a:prstGeom prst="straightConnector1">
            <a:avLst/>
          </a:prstGeom>
          <a:noFill/>
          <a:ln cap="flat" cmpd="sng" w="28575">
            <a:solidFill>
              <a:srgbClr val="B4A7D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13"/>
          <p:cNvCxnSpPr/>
          <p:nvPr/>
        </p:nvCxnSpPr>
        <p:spPr>
          <a:xfrm flipH="1" rot="10800000">
            <a:off x="5725350" y="4064950"/>
            <a:ext cx="898800" cy="9900"/>
          </a:xfrm>
          <a:prstGeom prst="straightConnector1">
            <a:avLst/>
          </a:prstGeom>
          <a:noFill/>
          <a:ln cap="flat" cmpd="sng" w="28575">
            <a:solidFill>
              <a:srgbClr val="D9D2E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Resumen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-</a:t>
            </a:r>
            <a:r>
              <a:rPr lang="es" sz="1700">
                <a:latin typeface="Oswald"/>
                <a:ea typeface="Oswald"/>
                <a:cs typeface="Oswald"/>
                <a:sym typeface="Oswald"/>
              </a:rPr>
              <a:t>User Story Mapping (USM)</a:t>
            </a:r>
            <a:r>
              <a:rPr lang="es" sz="1700">
                <a:latin typeface="Oswald"/>
                <a:ea typeface="Oswald"/>
                <a:cs typeface="Oswald"/>
                <a:sym typeface="Oswald"/>
              </a:rPr>
              <a:t>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 u="sng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https://github.com/exajoakinic/MetodologiasTPEGrupo8/raw/primeraEntrega/USM-Grupo%208.xlsx</a:t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>
                <a:latin typeface="Oswald"/>
                <a:ea typeface="Oswald"/>
                <a:cs typeface="Oswald"/>
                <a:sym typeface="Oswald"/>
              </a:rPr>
              <a:t>-Product Backlog de JIRA: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 u="sng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https://turnofacilproject.atlassian.net/jira/software/projects/TF/boards/1/backlog</a:t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>
                <a:latin typeface="Oswald"/>
                <a:ea typeface="Oswald"/>
                <a:cs typeface="Oswald"/>
                <a:sym typeface="Oswald"/>
              </a:rPr>
              <a:t>-Prototipo en Figma: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>
                <a:solidFill>
                  <a:schemeClr val="accent1"/>
                </a:solidFill>
                <a:uFill>
                  <a:noFill/>
                </a:uFill>
                <a:latin typeface="Oswald"/>
                <a:ea typeface="Oswald"/>
                <a:cs typeface="Oswald"/>
                <a:sym typeface="Oswa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https://www.figma.com/file/NiUpBskMp4f5aSJNW4i7B3/TPE-METODOLOGIAS-2022?node-id=0%3A1</a:t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t/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None/>
            </a:pPr>
            <a:r>
              <a:t/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0" y="0"/>
            <a:ext cx="9144000" cy="1143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700">
                <a:solidFill>
                  <a:schemeClr val="lt1"/>
                </a:solidFill>
              </a:rPr>
              <a:t>Equipo de Desarrollo</a:t>
            </a:r>
            <a:endParaRPr sz="3700">
              <a:solidFill>
                <a:schemeClr val="lt1"/>
              </a:solidFill>
            </a:endParaRPr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7085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swald"/>
              <a:buChar char="➢"/>
            </a:pPr>
            <a:r>
              <a:rPr lang="es" sz="16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Gabriela Christensen</a:t>
            </a:r>
            <a:endParaRPr sz="16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swald"/>
              <a:buChar char="➢"/>
            </a:pPr>
            <a:r>
              <a:rPr lang="es" sz="16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Joaquín Iglesias Coqueti</a:t>
            </a:r>
            <a:endParaRPr sz="16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swald"/>
              <a:buChar char="➢"/>
            </a:pPr>
            <a:r>
              <a:rPr lang="es" sz="16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Marcos Zaragoza</a:t>
            </a:r>
            <a:endParaRPr sz="16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swald"/>
              <a:buChar char="➢"/>
            </a:pPr>
            <a:r>
              <a:rPr lang="es" sz="16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Matias Falcón</a:t>
            </a:r>
            <a:endParaRPr sz="16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swald"/>
              <a:buChar char="➢"/>
            </a:pPr>
            <a:r>
              <a:rPr lang="es" sz="16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Maximiliano Gonzalez</a:t>
            </a:r>
            <a:endParaRPr sz="16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134" name="Google Shape;134;p23"/>
          <p:cNvSpPr txBox="1"/>
          <p:nvPr/>
        </p:nvSpPr>
        <p:spPr>
          <a:xfrm>
            <a:off x="0" y="1498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Requerimientos y Mapeo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/>
              <a:t>-</a:t>
            </a:r>
            <a:r>
              <a:rPr lang="es" sz="1700">
                <a:latin typeface="Oswald"/>
                <a:ea typeface="Oswald"/>
                <a:cs typeface="Oswald"/>
                <a:sym typeface="Oswald"/>
              </a:rPr>
              <a:t>Requerimientos brindados por la startup TurnoFácil: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 u="sng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https://moodle.exa.unicen.edu.ar/pluginfile.php/78061/mod_resource/content/4/TPE%20Introduccio%CC%81n%20a%20las%20Metodologi%CC%81as%20de%20Desarrollo%20de%20Software%202022.pdf</a:t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>
                <a:latin typeface="Oswald"/>
                <a:ea typeface="Oswald"/>
                <a:cs typeface="Oswald"/>
                <a:sym typeface="Oswald"/>
              </a:rPr>
              <a:t>-Mapeo de los requerimientos a través del User Story Mapping(USM):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https://github.com/exajoakinic/MetodologiasTPEGrupo8/raw/primeraEntrega/USM-Grupo%208.xlsx</a:t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None/>
            </a:pPr>
            <a:r>
              <a:t/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Product Backlog Items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11700" y="1488800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-</a:t>
            </a:r>
            <a:r>
              <a:rPr lang="es" sz="1700">
                <a:latin typeface="Oswald"/>
                <a:ea typeface="Oswald"/>
                <a:cs typeface="Oswald"/>
                <a:sym typeface="Oswald"/>
              </a:rPr>
              <a:t>Creación de incidencias en JIRA</a:t>
            </a:r>
            <a:r>
              <a:rPr lang="es" sz="1700">
                <a:latin typeface="Oswald"/>
                <a:ea typeface="Oswald"/>
                <a:cs typeface="Oswald"/>
                <a:sym typeface="Oswald"/>
              </a:rPr>
              <a:t>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 u="sng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https://turnofacilproject.atlassian.net/jira/software/projects/TF/boards/1/backlog</a:t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t/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>
                <a:latin typeface="Oswald"/>
                <a:ea typeface="Oswald"/>
                <a:cs typeface="Oswald"/>
                <a:sym typeface="Oswald"/>
              </a:rPr>
              <a:t>-Creación de prototipo en baja para representar cada User Story: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s" sz="1700">
                <a:solidFill>
                  <a:schemeClr val="accent1"/>
                </a:solidFill>
                <a:uFill>
                  <a:noFill/>
                </a:uFill>
                <a:latin typeface="Oswald"/>
                <a:ea typeface="Oswald"/>
                <a:cs typeface="Oswald"/>
                <a:sym typeface="Oswa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https://www.figma.com/file/NiUpBskMp4f5aSJNW4i7B3/TPE-METODOLOGIAS-2022?node-id=0%3A1</a:t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None/>
            </a:pPr>
            <a:r>
              <a:t/>
            </a:r>
            <a:endParaRPr sz="17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Algunas</a:t>
            </a:r>
            <a:r>
              <a:rPr lang="es" sz="2800"/>
              <a:t> User Stories…</a:t>
            </a:r>
            <a:endParaRPr sz="2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Pantalla: </a:t>
            </a:r>
            <a:r>
              <a:rPr lang="es" sz="2200"/>
              <a:t>Selección</a:t>
            </a:r>
            <a:r>
              <a:rPr lang="es" sz="2200"/>
              <a:t> de médico por un paciente</a:t>
            </a:r>
            <a:endParaRPr sz="2200"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231800" y="21927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TF-22: </a:t>
            </a:r>
            <a:r>
              <a:rPr lang="es"/>
              <a:t>Como paciente quiero seleccionar un médico para sacar un turno nuevo.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Ordenador portátil Chromebook abierto"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3450" y="697325"/>
            <a:ext cx="6251498" cy="370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5500" y="898875"/>
            <a:ext cx="4696326" cy="295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Pantalla: Visualizar el detalle del turno solicitado</a:t>
            </a:r>
            <a:endParaRPr sz="2200"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61650" y="1987729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TF-30: </a:t>
            </a:r>
            <a:r>
              <a:rPr lang="es"/>
              <a:t>Como paciente quiero visualizar el detalle del turno registrado en la aplicación, para comprobar que los datos ingresados sean los correctos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rdenador portátil Chromebook abierto"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5000" y="944775"/>
            <a:ext cx="4175874" cy="234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Pantalla: </a:t>
            </a:r>
            <a:r>
              <a:rPr lang="es"/>
              <a:t>Visualización</a:t>
            </a:r>
            <a:r>
              <a:rPr lang="es"/>
              <a:t> de turnos venideros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2017679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TF-18: </a:t>
            </a:r>
            <a:r>
              <a:rPr lang="es"/>
              <a:t>Como secretaria quiero listar todos los turnos venideros de los médicos con los que trabajo para una mejor organización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rdenador portátil Chromebook abierto"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8475" y="880825"/>
            <a:ext cx="4161051" cy="25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Pantalla: Creación de usuarios (Secretaria/</a:t>
            </a:r>
            <a:r>
              <a:rPr lang="es"/>
              <a:t>Médico</a:t>
            </a:r>
            <a:r>
              <a:rPr lang="es"/>
              <a:t>)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88785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TF-5:</a:t>
            </a:r>
            <a:r>
              <a:rPr lang="es"/>
              <a:t> </a:t>
            </a:r>
            <a:r>
              <a:rPr lang="es"/>
              <a:t>Como responsable de la institución médica quiero asignar a una secretaria el grupo de médicos con los que trabaja, para que así la secretaria pueda acceder a los datos correspondientes</a:t>
            </a:r>
            <a:r>
              <a:rPr lang="es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 </a:t>
            </a:r>
            <a:endParaRPr/>
          </a:p>
        </p:txBody>
      </p:sp>
      <p:pic>
        <p:nvPicPr>
          <p:cNvPr descr="Ordenador portátil Chromebook abierto"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4750" y="898875"/>
            <a:ext cx="4224425" cy="257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200"/>
              <a:t>Criterios de DONE</a:t>
            </a:r>
            <a:endParaRPr sz="4200"/>
          </a:p>
        </p:txBody>
      </p:sp>
      <p:sp>
        <p:nvSpPr>
          <p:cNvPr id="121" name="Google Shape;121;p21"/>
          <p:cNvSpPr txBox="1"/>
          <p:nvPr>
            <p:ph idx="2" type="body"/>
          </p:nvPr>
        </p:nvSpPr>
        <p:spPr>
          <a:xfrm>
            <a:off x="4959475" y="323400"/>
            <a:ext cx="3739500" cy="44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Oswald"/>
              <a:buChar char="❖"/>
            </a:pPr>
            <a:r>
              <a:rPr lang="es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El trabajo de cada miembro del equipo ha sido testeado por al menos otro miembro del equipo.</a:t>
            </a:r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Oswald"/>
              <a:buChar char="❖"/>
            </a:pPr>
            <a:r>
              <a:rPr lang="es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Los </a:t>
            </a:r>
            <a:r>
              <a:rPr lang="es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métodos</a:t>
            </a:r>
            <a:r>
              <a:rPr lang="es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implementados deben tener un nombre representativo y un comentario con una breve </a:t>
            </a:r>
            <a:r>
              <a:rPr lang="es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descripción</a:t>
            </a:r>
            <a:r>
              <a:rPr lang="es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 de lo que hacen.</a:t>
            </a:r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Oswald"/>
              <a:buChar char="❖"/>
            </a:pPr>
            <a:r>
              <a:rPr lang="es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En el Product Backlog no deben quedar PBIs requeridos por el Product Owner en el sprint.</a:t>
            </a:r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Oswald"/>
              <a:buChar char="❖"/>
            </a:pPr>
            <a:r>
              <a:rPr lang="es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Todos los commits realizados desde git queden asociados a los IDs de las tarjetas de JIRA.</a:t>
            </a:r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